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2423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378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856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017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007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71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41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44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49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59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0E520-AE90-4FC4-A1D8-62C094AC0CA0}" type="datetimeFigureOut">
              <a:rPr kumimoji="1" lang="ja-JP" altLang="en-US" smtClean="0"/>
              <a:t>2020/5/21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CBC1C-6386-4A87-B37F-9AFBFA2A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64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>
            <a:extLst>
              <a:ext uri="{FF2B5EF4-FFF2-40B4-BE49-F238E27FC236}">
                <a16:creationId xmlns:a16="http://schemas.microsoft.com/office/drawing/2014/main" id="{A756E30E-1FD7-4850-9FB4-ED628E5BC5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69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B918091-AACD-4C95-B914-79D5F719CF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B3F01CF-607B-4D8A-AAD3-1CB4405440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92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7437E28-9983-4CC6-BC73-DACB90FEC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55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9A10482-E325-4A69-806D-A52CC1F39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63DA280-0D8A-4363-8E94-5BC4D61A8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64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1105335-DE29-4226-A10C-F23BB24AA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62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AA0299E-AC5B-445D-B4BA-006BCF529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1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435A4801-DFF3-45C7-B2DE-2DAE19887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65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632E87A-2603-4480-A39B-63AAC60F6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77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63C8B79-C5CE-428D-868C-CFBFEB9EE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87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画面に合わせる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【看護師監修！】覚えておきたい心肺蘇生～救急車が来るまでにできること～成人編</dc:title>
  <dc:creator>みんなの健康塾ちゃんねる</dc:creator>
  <dcterms:created xsi:type="dcterms:W3CDTF">2020-05-21T02:12:09Z</dcterms:created>
  <dcterms:modified xsi:type="dcterms:W3CDTF">2020-05-21T02:29:00Z</dcterms:modified>
</cp:coreProperties>
</file>