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149B-A161-4384-A049-CCA32C370D80}" type="datetimeFigureOut">
              <a:rPr kumimoji="1" lang="ja-JP" altLang="en-US" smtClean="0"/>
              <a:t>2020/6/8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E54B-B71C-4582-B06C-A6159325E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097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149B-A161-4384-A049-CCA32C370D80}" type="datetimeFigureOut">
              <a:rPr kumimoji="1" lang="ja-JP" altLang="en-US" smtClean="0"/>
              <a:t>2020/6/8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E54B-B71C-4582-B06C-A6159325E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449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149B-A161-4384-A049-CCA32C370D80}" type="datetimeFigureOut">
              <a:rPr kumimoji="1" lang="ja-JP" altLang="en-US" smtClean="0"/>
              <a:t>2020/6/8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E54B-B71C-4582-B06C-A6159325E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006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149B-A161-4384-A049-CCA32C370D80}" type="datetimeFigureOut">
              <a:rPr kumimoji="1" lang="ja-JP" altLang="en-US" smtClean="0"/>
              <a:t>2020/6/8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E54B-B71C-4582-B06C-A6159325E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6594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149B-A161-4384-A049-CCA32C370D80}" type="datetimeFigureOut">
              <a:rPr kumimoji="1" lang="ja-JP" altLang="en-US" smtClean="0"/>
              <a:t>2020/6/8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E54B-B71C-4582-B06C-A6159325E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663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149B-A161-4384-A049-CCA32C370D80}" type="datetimeFigureOut">
              <a:rPr kumimoji="1" lang="ja-JP" altLang="en-US" smtClean="0"/>
              <a:t>2020/6/8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E54B-B71C-4582-B06C-A6159325E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979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149B-A161-4384-A049-CCA32C370D80}" type="datetimeFigureOut">
              <a:rPr kumimoji="1" lang="ja-JP" altLang="en-US" smtClean="0"/>
              <a:t>2020/6/8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E54B-B71C-4582-B06C-A6159325E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8326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149B-A161-4384-A049-CCA32C370D80}" type="datetimeFigureOut">
              <a:rPr kumimoji="1" lang="ja-JP" altLang="en-US" smtClean="0"/>
              <a:t>2020/6/8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E54B-B71C-4582-B06C-A6159325E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91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149B-A161-4384-A049-CCA32C370D80}" type="datetimeFigureOut">
              <a:rPr kumimoji="1" lang="ja-JP" altLang="en-US" smtClean="0"/>
              <a:t>2020/6/8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E54B-B71C-4582-B06C-A6159325E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15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149B-A161-4384-A049-CCA32C370D80}" type="datetimeFigureOut">
              <a:rPr kumimoji="1" lang="ja-JP" altLang="en-US" smtClean="0"/>
              <a:t>2020/6/8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E54B-B71C-4582-B06C-A6159325E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75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A149B-A161-4384-A049-CCA32C370D80}" type="datetimeFigureOut">
              <a:rPr kumimoji="1" lang="ja-JP" altLang="en-US" smtClean="0"/>
              <a:t>2020/6/8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67E54B-B71C-4582-B06C-A6159325E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8151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149B-A161-4384-A049-CCA32C370D80}" type="datetimeFigureOut">
              <a:rPr kumimoji="1" lang="ja-JP" altLang="en-US" smtClean="0"/>
              <a:t>2020/6/8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7E54B-B71C-4582-B06C-A6159325E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229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>
            <a:extLst>
              <a:ext uri="{FF2B5EF4-FFF2-40B4-BE49-F238E27FC236}">
                <a16:creationId xmlns:a16="http://schemas.microsoft.com/office/drawing/2014/main" id="{16F8990C-5AFE-456C-9670-9D5ADF371D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387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C371ED5-35F6-47D7-9FA1-92C8B2C08C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635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7ABE216-F52D-43DF-ADF6-1520D41E82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163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A1ABE91-7544-4575-81D3-EBDBBBAF2D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092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A10E9A6-9006-4CE4-8827-300E96ACC1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693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CB4F8B09-858C-4A3E-A08F-2845B7900E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607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62808832-D1EA-4163-B3B8-C0CFFE6B54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148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150FEDEC-D9FD-4060-9D4C-5D148B4012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735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FCE8C72B-1128-4AD5-B3E5-2AE23CA751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8632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7982FF30-CF4A-4CEF-B3C1-5D3373A104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086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55F80AF6-2C68-41D9-8F92-03452CCB0E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388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9BD418A-29F3-43A8-B6C9-8154E4958C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029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25AA866-D641-44A6-A269-78C116C06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094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60E10A80-C60F-4C55-B960-07E23E9E51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117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E3262CE-618E-4F43-B987-75F16A4DB5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28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9C0CAFA0-15B2-45D3-8CB2-3332E2A500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723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54CD6A34-46B6-4EAC-897B-B43189B27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474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C06D1EF8-70F4-42FF-B59D-18636C71CD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506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Office PowerPoint</Application>
  <PresentationFormat>画面に合わせる (4:3)</PresentationFormat>
  <Paragraphs>0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bls_child_projection</dc:title>
  <dc:creator>みんなの健康塾ちゃんねる</dc:creator>
  <cp:revision>2</cp:revision>
  <dcterms:created xsi:type="dcterms:W3CDTF">2020-06-08T00:25:53Z</dcterms:created>
  <dcterms:modified xsi:type="dcterms:W3CDTF">2020-06-08T00:39:35Z</dcterms:modified>
</cp:coreProperties>
</file>