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96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0F2C0-1495-4C68-B91D-41BCC6CFE677}" type="datetimeFigureOut">
              <a:rPr kumimoji="1" lang="ja-JP" altLang="en-US" smtClean="0"/>
              <a:t>2020/11/24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42C96-EEB9-4236-871E-A29EAA12E0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9023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0F2C0-1495-4C68-B91D-41BCC6CFE677}" type="datetimeFigureOut">
              <a:rPr kumimoji="1" lang="ja-JP" altLang="en-US" smtClean="0"/>
              <a:t>2020/11/24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42C96-EEB9-4236-871E-A29EAA12E0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5241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0F2C0-1495-4C68-B91D-41BCC6CFE677}" type="datetimeFigureOut">
              <a:rPr kumimoji="1" lang="ja-JP" altLang="en-US" smtClean="0"/>
              <a:t>2020/11/24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42C96-EEB9-4236-871E-A29EAA12E0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5813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0F2C0-1495-4C68-B91D-41BCC6CFE677}" type="datetimeFigureOut">
              <a:rPr kumimoji="1" lang="ja-JP" altLang="en-US" smtClean="0"/>
              <a:t>2020/11/24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42C96-EEB9-4236-871E-A29EAA12E0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2590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0F2C0-1495-4C68-B91D-41BCC6CFE677}" type="datetimeFigureOut">
              <a:rPr kumimoji="1" lang="ja-JP" altLang="en-US" smtClean="0"/>
              <a:t>2020/11/24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42C96-EEB9-4236-871E-A29EAA12E0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7940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0F2C0-1495-4C68-B91D-41BCC6CFE677}" type="datetimeFigureOut">
              <a:rPr kumimoji="1" lang="ja-JP" altLang="en-US" smtClean="0"/>
              <a:t>2020/11/24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42C96-EEB9-4236-871E-A29EAA12E0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0845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0F2C0-1495-4C68-B91D-41BCC6CFE677}" type="datetimeFigureOut">
              <a:rPr kumimoji="1" lang="ja-JP" altLang="en-US" smtClean="0"/>
              <a:t>2020/11/24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42C96-EEB9-4236-871E-A29EAA12E0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1172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0F2C0-1495-4C68-B91D-41BCC6CFE677}" type="datetimeFigureOut">
              <a:rPr kumimoji="1" lang="ja-JP" altLang="en-US" smtClean="0"/>
              <a:t>2020/11/24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42C96-EEB9-4236-871E-A29EAA12E0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2130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0F2C0-1495-4C68-B91D-41BCC6CFE677}" type="datetimeFigureOut">
              <a:rPr kumimoji="1" lang="ja-JP" altLang="en-US" smtClean="0"/>
              <a:t>2020/11/24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42C96-EEB9-4236-871E-A29EAA12E0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7802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0F2C0-1495-4C68-B91D-41BCC6CFE677}" type="datetimeFigureOut">
              <a:rPr kumimoji="1" lang="ja-JP" altLang="en-US" smtClean="0"/>
              <a:t>2020/11/24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42C96-EEB9-4236-871E-A29EAA12E0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3247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0F2C0-1495-4C68-B91D-41BCC6CFE677}" type="datetimeFigureOut">
              <a:rPr kumimoji="1" lang="ja-JP" altLang="en-US" smtClean="0"/>
              <a:t>2020/11/24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42C96-EEB9-4236-871E-A29EAA12E0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0967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60F2C0-1495-4C68-B91D-41BCC6CFE677}" type="datetimeFigureOut">
              <a:rPr kumimoji="1" lang="ja-JP" altLang="en-US" smtClean="0"/>
              <a:t>2020/11/24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842C96-EEB9-4236-871E-A29EAA12E0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5959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3B628139-2120-432B-9A40-85C376A87D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2494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36A32D9C-2539-4E3B-B32A-EECAD2119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5458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270DA32A-7726-47E8-BF5C-943F8EE284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111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4FE54572-9DCF-4CEC-B4E6-8CB564B48D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7662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0C9240A2-25E9-414C-A0F3-B73F99023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6870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E7E617F9-19FA-4EBC-9A24-4028A87DA1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6543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8CB000A0-A5FF-4A91-BE39-FDC4AA072A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4508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468E0A79-0104-40ED-887C-66EAC50648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5394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FD61397B-DE6A-4679-92F7-A30DD44E5C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7690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8A22A4B7-7755-409A-B89C-641A10D2EE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2656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78168DC6-48A0-4547-AA75-5B3B27DEDB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319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8DEB73F6-E6B9-4EA6-B761-39DD306B0D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5109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AC1F6884-0F54-4FB3-AA34-F23C8ADB38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2133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125C86DC-05A9-4756-B0A6-B4029BFB65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7727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3A82D527-4C44-4147-B831-223C5D7DA9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1781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FA3F6BAD-4182-47CC-92D8-C0A1119EB7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746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58EADEA1-4E32-4620-BC0E-3013E0BCE9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642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37ABE95C-06BD-4CEE-B8BA-A2DAA4EED3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2941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図 21">
            <a:extLst>
              <a:ext uri="{FF2B5EF4-FFF2-40B4-BE49-F238E27FC236}">
                <a16:creationId xmlns:a16="http://schemas.microsoft.com/office/drawing/2014/main" id="{AE77C0B2-CB97-40C1-851A-8E40653A99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0822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467639AE-5A25-4CF1-933D-6CB520FBB9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6195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10B1A2AD-BB3E-40FC-A97A-5E02D5F97D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639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5379363F-43C6-443D-AAFD-31AC79A677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028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BFFE956F-5949-4E47-905B-492A989C80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2933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0BF21210-F865-4B4A-A9B3-E43C5CB97E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4355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4FBBBCF6-A2E1-48BC-8556-5C042B15E1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5394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E141D461-9EB6-469A-ABF7-F27B390369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4087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12A0D780-6B89-4F68-BB4D-8C6EC45A71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18221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11764D1E-DD7B-4FCA-96A5-9EEF9B0C3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4786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6582DC85-37DC-4113-B081-AA42ACE58A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7491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7406A73D-D6FC-4FAA-896D-BAEFC460A6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7468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F2ACA388-95CA-4DD7-9176-0AB5F00E73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26614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891F8AE1-99FD-40E1-84C2-C383DD97E1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84621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3D76EFE8-7866-4CAE-9969-34D57459CB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509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CC30D8AB-E949-447C-A50B-62C0E4AB0D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644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5F27BF14-DF7A-4640-9C20-8477972A71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28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DA0E1EE5-0436-4A65-9170-3F6AE045CC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5858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59D5C10A-ABE1-4B47-9D07-68B75A0FD0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523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E56C1EF6-A912-48B9-B3B5-1A025B422F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012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01ABA772-E9CB-4C1C-A752-B543475B9E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6085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C0B24DC7-03C9-423E-8D81-1D547971A1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7613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0</Words>
  <Application>Microsoft Office PowerPoint</Application>
  <PresentationFormat>画面に合わせる (4:3)</PresentationFormat>
  <Paragraphs>0</Paragraphs>
  <Slides>40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40</vt:i4>
      </vt:variant>
    </vt:vector>
  </HeadingPairs>
  <TitlesOfParts>
    <vt:vector size="44" baseType="lpstr"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正しい薬の使い方～STOP薬物乱用～</dc:title>
  <dc:creator>明山 美穂</dc:creator>
  <cp:lastModifiedBy>明山 美穂</cp:lastModifiedBy>
  <cp:revision>2</cp:revision>
  <dcterms:created xsi:type="dcterms:W3CDTF">2020-11-24T05:22:42Z</dcterms:created>
  <dcterms:modified xsi:type="dcterms:W3CDTF">2020-11-24T05:34:51Z</dcterms:modified>
</cp:coreProperties>
</file>