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9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A405-C5BF-4F1C-8ECA-0B998AB11E9B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2C3A-85A0-48EA-A5B6-8756CA311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0119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A405-C5BF-4F1C-8ECA-0B998AB11E9B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2C3A-85A0-48EA-A5B6-8756CA311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019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A405-C5BF-4F1C-8ECA-0B998AB11E9B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2C3A-85A0-48EA-A5B6-8756CA311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138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A405-C5BF-4F1C-8ECA-0B998AB11E9B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2C3A-85A0-48EA-A5B6-8756CA311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018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A405-C5BF-4F1C-8ECA-0B998AB11E9B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2C3A-85A0-48EA-A5B6-8756CA311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178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A405-C5BF-4F1C-8ECA-0B998AB11E9B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2C3A-85A0-48EA-A5B6-8756CA311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2695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A405-C5BF-4F1C-8ECA-0B998AB11E9B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2C3A-85A0-48EA-A5B6-8756CA311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7976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A405-C5BF-4F1C-8ECA-0B998AB11E9B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2C3A-85A0-48EA-A5B6-8756CA311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2201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A405-C5BF-4F1C-8ECA-0B998AB11E9B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2C3A-85A0-48EA-A5B6-8756CA311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888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A405-C5BF-4F1C-8ECA-0B998AB11E9B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2C3A-85A0-48EA-A5B6-8756CA311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857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A405-C5BF-4F1C-8ECA-0B998AB11E9B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2C3A-85A0-48EA-A5B6-8756CA311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855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0A405-C5BF-4F1C-8ECA-0B998AB11E9B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C2C3A-85A0-48EA-A5B6-8756CA311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224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CB4ED9A-B225-4C05-A724-E8CF2759FC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47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846E836-D5EC-46E9-9B78-2AE67171F5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566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2419C5A1-A037-4069-A84D-01F0F4B7AC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612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D7AE8EB-0C40-47A0-B177-8A7DCAD44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290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601F137-7972-45B9-9A68-C4157A066C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21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07C20F3-E662-4462-86CE-E4B23D3334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751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92F7255-F3AE-4F14-86A2-1BD91FA48B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974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CE13E7C1-0C1C-45CA-BF49-21CDC72A32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591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CF72AD9-D81D-4321-89EE-F699F2C8CB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9118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21B72-4A8F-4C33-9F80-59A669EF48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0774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D5DEA57-4558-4FEA-970B-CDD3884127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650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8A6A998-8AF5-4E98-826D-1F9AD9B9AE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469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E598DBD-B214-46E5-9980-43E211F49A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1757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FA96AC9C-B434-4D40-8C62-4FF3B6841C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5873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21B6F13-4F73-436D-B6AB-CDA00CCA16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1883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EBD09A1-9C6F-4466-864C-64AFDBD980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5061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4FFCA99-58F2-452A-A2D8-30DB9465C6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197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01F5578-0B3B-45A3-9E1B-B026C516BC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5538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7CA9E11-9AC7-4152-9224-BD78C9799B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0536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7C65DAC-DFD3-46FE-A54C-0C31BBD36A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6729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28AE95F-FBE6-4B9A-A8BD-1605BDE96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5380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7DB0E2C-D372-4C5A-8B15-5984A41890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3EAFF0A-4912-4034-8002-AFD24CC974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063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7DDDAD1-DD13-42F6-921E-3C00C617E6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74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0933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45B74C5-024B-4090-B710-E084BAFB37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4158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95BD360-690A-4EBD-81DB-4272C55799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590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B7B52BD-3EB2-488E-A327-7DC7F30215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089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DA27C93-F4F1-4A54-AA61-85F914CDCF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282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16959FF1-55EC-4BF1-83DD-70F098355E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962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425FD71-5CD8-4905-9DAB-9DB49A9E2C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338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4005C85-10F9-4196-A3EF-3661EF01E3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415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2714E8-F17B-46FA-B47F-C96A9B543A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900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0</Words>
  <Application>Microsoft Office PowerPoint</Application>
  <PresentationFormat>画面に合わせる (4:3)</PresentationFormat>
  <Paragraphs>0</Paragraphs>
  <Slides>32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Let's Study-ケガ予防-</dc:title>
  <dc:creator>みんなの健康塾ちゃんねる</dc:creator>
  <cp:lastModifiedBy>明山 美穂</cp:lastModifiedBy>
  <cp:revision>2</cp:revision>
  <dcterms:created xsi:type="dcterms:W3CDTF">2020-06-15T08:55:36Z</dcterms:created>
  <dcterms:modified xsi:type="dcterms:W3CDTF">2020-06-15T09:55:29Z</dcterms:modified>
</cp:coreProperties>
</file>