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9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51AF7-E62B-41E7-BDED-51CD5F70F236}" type="datetimeFigureOut">
              <a:rPr kumimoji="1" lang="ja-JP" altLang="en-US" smtClean="0"/>
              <a:t>2020/6/22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2A845-3E35-42AA-9329-1DC6B6BB33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018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51AF7-E62B-41E7-BDED-51CD5F70F236}" type="datetimeFigureOut">
              <a:rPr kumimoji="1" lang="ja-JP" altLang="en-US" smtClean="0"/>
              <a:t>2020/6/22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2A845-3E35-42AA-9329-1DC6B6BB33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7559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51AF7-E62B-41E7-BDED-51CD5F70F236}" type="datetimeFigureOut">
              <a:rPr kumimoji="1" lang="ja-JP" altLang="en-US" smtClean="0"/>
              <a:t>2020/6/22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2A845-3E35-42AA-9329-1DC6B6BB33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2162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51AF7-E62B-41E7-BDED-51CD5F70F236}" type="datetimeFigureOut">
              <a:rPr kumimoji="1" lang="ja-JP" altLang="en-US" smtClean="0"/>
              <a:t>2020/6/22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2A845-3E35-42AA-9329-1DC6B6BB33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469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51AF7-E62B-41E7-BDED-51CD5F70F236}" type="datetimeFigureOut">
              <a:rPr kumimoji="1" lang="ja-JP" altLang="en-US" smtClean="0"/>
              <a:t>2020/6/22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2A845-3E35-42AA-9329-1DC6B6BB33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1899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51AF7-E62B-41E7-BDED-51CD5F70F236}" type="datetimeFigureOut">
              <a:rPr kumimoji="1" lang="ja-JP" altLang="en-US" smtClean="0"/>
              <a:t>2020/6/22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2A845-3E35-42AA-9329-1DC6B6BB33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2615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51AF7-E62B-41E7-BDED-51CD5F70F236}" type="datetimeFigureOut">
              <a:rPr kumimoji="1" lang="ja-JP" altLang="en-US" smtClean="0"/>
              <a:t>2020/6/22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2A845-3E35-42AA-9329-1DC6B6BB33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2119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51AF7-E62B-41E7-BDED-51CD5F70F236}" type="datetimeFigureOut">
              <a:rPr kumimoji="1" lang="ja-JP" altLang="en-US" smtClean="0"/>
              <a:t>2020/6/22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2A845-3E35-42AA-9329-1DC6B6BB33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4814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51AF7-E62B-41E7-BDED-51CD5F70F236}" type="datetimeFigureOut">
              <a:rPr kumimoji="1" lang="ja-JP" altLang="en-US" smtClean="0"/>
              <a:t>2020/6/22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2A845-3E35-42AA-9329-1DC6B6BB33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3506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51AF7-E62B-41E7-BDED-51CD5F70F236}" type="datetimeFigureOut">
              <a:rPr kumimoji="1" lang="ja-JP" altLang="en-US" smtClean="0"/>
              <a:t>2020/6/22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2A845-3E35-42AA-9329-1DC6B6BB33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2071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51AF7-E62B-41E7-BDED-51CD5F70F236}" type="datetimeFigureOut">
              <a:rPr kumimoji="1" lang="ja-JP" altLang="en-US" smtClean="0"/>
              <a:t>2020/6/22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2A845-3E35-42AA-9329-1DC6B6BB33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0252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51AF7-E62B-41E7-BDED-51CD5F70F236}" type="datetimeFigureOut">
              <a:rPr kumimoji="1" lang="ja-JP" altLang="en-US" smtClean="0"/>
              <a:t>2020/6/22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52A845-3E35-42AA-9329-1DC6B6BB33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6903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529E2E45-F99D-4C39-A903-368B8190EA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2550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B56AF234-AA73-4693-A5CB-9CA2BAC76F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1482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B7522165-625A-4679-9573-AD3B209962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6857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9799EBC6-3710-46AB-BA45-E6B57EBD01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1282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4E253BEA-704E-46DD-901E-82A96D4897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3071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44DFBE73-3484-488B-A175-A592F47440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5451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0FA73FDA-5A53-4B1A-BDAA-F99FEF31A6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0624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F420ED15-D365-43CA-B2EC-C42AEF3DE9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3056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088ED6E9-EB9F-4EF7-8767-8413E393DD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2733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4FEBAC54-F904-40E6-BD31-FF9819C48F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9811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ACD04030-5428-4C30-A672-14708AF22F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980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9B822913-BF4C-4D9B-B8A5-1D32730834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4938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42FED16D-1DED-467B-B115-7A9CE41EA1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986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D40C1B18-BB41-4006-92DC-EA2E3A1E46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0679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B688A444-BF0A-4CD9-9F10-C4D00F6644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478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F7F87693-D290-43AF-BB75-F8E2FB4B84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8945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08C9B7B0-384B-41B1-B72F-1BA2E0450B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4367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3C564A74-9CF0-4DED-9332-0361C61118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8475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7E0883A6-13A1-4BC7-BC7A-7C4F7EC003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3057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585A8DC0-EC3D-499D-BEBD-789A8951D6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50536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EBA252FE-6D06-493E-8CEE-61530C26E2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3437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B9951624-26C8-4B94-B625-C94B66D6D3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953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0479DE04-DE4F-4B42-8223-86B4A9B513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43895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AC20F860-8D36-4789-AD76-D1FA666171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84104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F2498965-9943-4940-A38E-5531E1AA36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81380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62095336-22B3-41B8-9293-6DA21425BE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457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4F020324-E040-4466-9E3E-7ACC357EFD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197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75D4B111-83A0-4380-8333-A73C0F41C1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263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1FFFB1DB-9585-4969-896B-C42329F19C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7594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5C370C31-DB75-47D2-9B0F-E91C1F171C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3410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429AE993-69E5-4492-9206-4A72082F0B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9681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C2400879-9460-4D76-99B1-F4A59DA2E3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8332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</TotalTime>
  <Words>0</Words>
  <Application>Microsoft Office PowerPoint</Application>
  <PresentationFormat>画面に合わせる (4:3)</PresentationFormat>
  <Paragraphs>0</Paragraphs>
  <Slides>32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32</vt:i4>
      </vt:variant>
    </vt:vector>
  </HeadingPairs>
  <TitlesOfParts>
    <vt:vector size="36" baseType="lpstr"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突然起こるアナフィラキシー、あなたならどうする？！～アレルギーから子供を守る～</dc:title>
  <dc:creator>みんなの健康塾ちゃんねる</dc:creator>
  <dcterms:created xsi:type="dcterms:W3CDTF">2020-06-22T04:13:15Z</dcterms:created>
  <dcterms:modified xsi:type="dcterms:W3CDTF">2020-06-22T05:09:41Z</dcterms:modified>
</cp:coreProperties>
</file>