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8" r:id="rId2"/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14" r:id="rId28"/>
    <p:sldId id="315" r:id="rId29"/>
    <p:sldId id="316" r:id="rId30"/>
    <p:sldId id="317" r:id="rId31"/>
    <p:sldId id="318" r:id="rId32"/>
    <p:sldId id="319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96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51EA2-52F9-460F-8EAE-052639C6E60E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4C01-2E6E-40A9-88DC-BA30303036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5250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51EA2-52F9-460F-8EAE-052639C6E60E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4C01-2E6E-40A9-88DC-BA30303036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4642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51EA2-52F9-460F-8EAE-052639C6E60E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4C01-2E6E-40A9-88DC-BA30303036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1515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51EA2-52F9-460F-8EAE-052639C6E60E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4C01-2E6E-40A9-88DC-BA30303036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5039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51EA2-52F9-460F-8EAE-052639C6E60E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4C01-2E6E-40A9-88DC-BA30303036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2167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51EA2-52F9-460F-8EAE-052639C6E60E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4C01-2E6E-40A9-88DC-BA30303036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1379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51EA2-52F9-460F-8EAE-052639C6E60E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4C01-2E6E-40A9-88DC-BA30303036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134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51EA2-52F9-460F-8EAE-052639C6E60E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4C01-2E6E-40A9-88DC-BA30303036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7719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51EA2-52F9-460F-8EAE-052639C6E60E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4C01-2E6E-40A9-88DC-BA30303036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5613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51EA2-52F9-460F-8EAE-052639C6E60E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4C01-2E6E-40A9-88DC-BA30303036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5229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51EA2-52F9-460F-8EAE-052639C6E60E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4C01-2E6E-40A9-88DC-BA30303036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9363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51EA2-52F9-460F-8EAE-052639C6E60E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B4C01-2E6E-40A9-88DC-BA30303036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0744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D28B47A9-87CD-4B4B-A76D-92EAA8DEB9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2831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0C88EE7F-43D1-410C-9857-77193CF9F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5294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DA17FADD-CA55-4D20-82FC-305E0FECE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6150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D96C5B19-7650-45AB-BCFF-255DF74C0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9729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718C77F2-2A57-4E33-AF16-AD3377C12B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8126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C76F0EC1-B8F9-4EE4-A0E0-A4C230C63D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4282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FDFD201A-6F4B-460C-A602-96A11AF621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628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8D1722BF-0574-4D5E-8C4F-442D656EE4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393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386C20F8-33C8-4591-95F2-C6A802974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6177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E975566E-37F2-42B4-BC59-E7A4543A54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1975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A31F79FD-A3C0-4BC7-99BA-6A31B31A4B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023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64672E9E-D09B-48CB-9D1B-AAD9F9C9A0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1842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C54A20A3-55B4-46FF-9E55-86CB97E1B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2103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04FF1D07-51A4-4E39-8980-19B4725A19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1744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295939CA-6EC1-42B9-A47A-8B683116EB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5494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3215143F-730B-4EF2-8522-5D06C689A6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2433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A956911F-E8E7-4E0D-BD17-D9520EC8C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2198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5ED4CF64-B32A-4335-B0A8-8A56E5ED7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8392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7368AC9A-B283-4573-8787-E4207F48BD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9708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CC65B497-1872-4CC0-BBF0-6E45C358D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3059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5D65AC66-838E-4F7D-85DB-EC8A2D838F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6579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5FA09901-79CC-4859-A365-9DCD4C39E6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457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8013640E-A40A-4C73-B71D-DF80D30F5B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5175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2E31BE6-AA39-4DCF-A605-7B0AAB880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1869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EB5F1C72-E3AE-46DB-8A2A-1F64E42BC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9641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0EA6E98C-0C81-4182-92C1-F644324051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653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D7CBCDE2-35D2-43D4-8BDB-6B687AED8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363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A9C89952-4F0D-4013-99D9-BDF0D280B5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783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1B382496-873D-466E-968B-439A4F229F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55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FA86D66C-2561-4B80-A8BA-817AA00567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0850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19E52094-8D94-4E38-B61E-0C10B77C5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7028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7684D901-BEE1-4BE5-9096-AFE295C0CF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406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0</Words>
  <Application>Microsoft Office PowerPoint</Application>
  <PresentationFormat>画面に合わせる (4:3)</PresentationFormat>
  <Paragraphs>0</Paragraphs>
  <Slides>32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【管理栄養士監修！】食物アレルギーを起こさないための調理・食事のポイント</dc:title>
  <dc:creator>みんなの健康塾ちゃんねる</dc:creator>
  <dcterms:created xsi:type="dcterms:W3CDTF">2020-05-19T00:30:18Z</dcterms:created>
  <dcterms:modified xsi:type="dcterms:W3CDTF">2020-05-21T04:47:02Z</dcterms:modified>
</cp:coreProperties>
</file>