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8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8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239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15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50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8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61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03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26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97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36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922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32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1ACE0-D752-4F47-909A-C1F8E946938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38D53-EAC2-4785-BD5B-5A37C098E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5EA610E-0834-4F8B-AD68-ACDF2D7F5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08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1B8567B-A9C6-48F8-9E57-D6E93E21D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22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107C10A-67B0-4CCD-925D-AA01BA3238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48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8581B6-0BE7-408C-B552-D3B9DCC30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85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5A8947A-A162-4CD0-B6A6-5803B4BF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61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D9356BB-DA6B-4F05-AD6B-1C95E599FA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03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DA8E9E9-35C5-408C-B669-6DB9FB5C2B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91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C67D96F-08DA-480F-9393-2B1AB411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98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19B73DC-656E-489F-AAC9-937DCCC3D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79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E72A6A0-F822-4202-B17E-8DEDE425E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67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3ECDC7F-8961-439F-9E3E-79480D43F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4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AB1AAB0-F128-4B03-929F-A40AC56806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18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C2D003A-B727-422D-ADB3-036869C59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29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6459843-CA21-4B0D-8D47-366952D8D9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40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BD9A49A-8DA0-4AEB-94E9-086DA31A1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36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67AB290-3AA5-42F9-B75F-C3FAAD233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46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0918057-4766-4F37-B317-4CA7DB88B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82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6533423-AB29-4C66-873B-89F251E62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40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0B68892-7FAD-4FBE-BDAA-4BD175602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30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BA7DF7A-13C9-4B27-B7A8-240C97091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271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A767EEC-3E77-4FE2-AA17-1D87811F9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97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B27B5EF-F841-49C8-80C6-C7AD0E806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9D6740A-0BE2-4A85-B7A0-5CCF507FF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74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1A2849F-6537-47E6-A1E3-3145C81BD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6944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3C8C28E-5E26-4F37-A499-6696ABDD2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216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36EA6DA-D92C-4E45-8A79-9BA2E3203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2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C641391-4C52-4DD4-BDDD-83FE58152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57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D29416B-A254-4745-B3F6-A65B08C68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1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B5C3C4E-9F5A-4063-921C-E078773D5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21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90BF2C3-0A28-4DF4-9083-7F2888937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CE7EB27-4D7A-4E79-931E-9674C31CD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3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4C6BB434-82C9-4199-B913-644466BDF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15EA610E-0834-4F8B-AD68-ACDF2D7F5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0DF5319-96CF-4F40-9B17-33F5076C81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BA889F6D-60F5-4567-BFAF-6A9A677B8F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2DF3E76-BFC1-44B0-8DAE-DA8782BA2C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8C0BCB10-6948-4E77-A734-B4669881E9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105D6DEA-C00B-4F1F-BAD7-C043A0F736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0A3589E1-5092-489B-914F-7744D65888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D0066E31-0F39-4236-B112-3F6426D09F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88B2C653-CA05-4EE1-AFDD-9E56A9106A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1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画面に合わせる (4:3)</PresentationFormat>
  <Paragraphs>0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Let's study-熱中症予防-</dc:title>
  <dc:creator>みんなの健康塾ちゃんねる</dc:creator>
  <dcterms:created xsi:type="dcterms:W3CDTF">2020-05-12T00:49:59Z</dcterms:created>
  <dcterms:modified xsi:type="dcterms:W3CDTF">2020-05-21T04:27:44Z</dcterms:modified>
</cp:coreProperties>
</file>